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79" r:id="rId2"/>
    <p:sldId id="297" r:id="rId3"/>
    <p:sldId id="321" r:id="rId4"/>
    <p:sldId id="308" r:id="rId5"/>
    <p:sldId id="322" r:id="rId6"/>
    <p:sldId id="310" r:id="rId7"/>
    <p:sldId id="323" r:id="rId8"/>
    <p:sldId id="312" r:id="rId9"/>
    <p:sldId id="324" r:id="rId10"/>
    <p:sldId id="314" r:id="rId11"/>
    <p:sldId id="325" r:id="rId12"/>
    <p:sldId id="316" r:id="rId13"/>
    <p:sldId id="32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1464" autoAdjust="0"/>
  </p:normalViewPr>
  <p:slideViewPr>
    <p:cSldViewPr snapToGrid="0">
      <p:cViewPr varScale="1">
        <p:scale>
          <a:sx n="76" d="100"/>
          <a:sy n="76" d="100"/>
        </p:scale>
        <p:origin x="62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E1B90-BAD7-4EE2-9305-F04083D1EB85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0B266-BB7A-494A-B483-2AE48A4D5A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66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représente et j’écris des fractions.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914A1-E33D-4DF4-49AB-696AD47DA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E054CB-D25F-8C2A-A7EA-5ED00D4A57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E954572D-24C3-3091-25C5-A2A834D83676}"/>
              </a:ext>
            </a:extLst>
          </p:cNvPr>
          <p:cNvSpPr txBox="1">
            <a:spLocks/>
          </p:cNvSpPr>
          <p:nvPr/>
        </p:nvSpPr>
        <p:spPr>
          <a:xfrm>
            <a:off x="2272257" y="0"/>
            <a:ext cx="788670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Ecris la fraction correspondante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1C52AE-E2D3-CFBC-D7D0-DCB3A2C008FB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00EDD4-9AEF-E87C-1A85-FD9450ACF60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59CF520-1366-5F0E-3034-67DC0819112B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CF71DAA-099E-86A5-F393-5ED637D75478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21B3605C-EDCF-5C79-95E2-703B5F6BC525}"/>
              </a:ext>
            </a:extLst>
          </p:cNvPr>
          <p:cNvGrpSpPr/>
          <p:nvPr/>
        </p:nvGrpSpPr>
        <p:grpSpPr>
          <a:xfrm>
            <a:off x="5180899" y="1834609"/>
            <a:ext cx="3439885" cy="1375954"/>
            <a:chOff x="588736" y="2812069"/>
            <a:chExt cx="3439885" cy="13759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BB9A2DC-7147-7AAC-3931-25F902CA48FD}"/>
                </a:ext>
              </a:extLst>
            </p:cNvPr>
            <p:cNvSpPr/>
            <p:nvPr/>
          </p:nvSpPr>
          <p:spPr>
            <a:xfrm>
              <a:off x="588736" y="3500046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78BEA1E-8766-B365-2085-0C227B07D459}"/>
                </a:ext>
              </a:extLst>
            </p:cNvPr>
            <p:cNvSpPr/>
            <p:nvPr/>
          </p:nvSpPr>
          <p:spPr>
            <a:xfrm>
              <a:off x="1276713" y="3500046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881B532-2463-A7CC-FAD9-9F3455986853}"/>
                </a:ext>
              </a:extLst>
            </p:cNvPr>
            <p:cNvSpPr/>
            <p:nvPr/>
          </p:nvSpPr>
          <p:spPr>
            <a:xfrm>
              <a:off x="1964690" y="3500046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DC48135-4B0B-3038-612D-D8C631B08528}"/>
                </a:ext>
              </a:extLst>
            </p:cNvPr>
            <p:cNvSpPr/>
            <p:nvPr/>
          </p:nvSpPr>
          <p:spPr>
            <a:xfrm>
              <a:off x="2652667" y="35000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B6CAC8D-889E-EFF2-E76E-D46561F30452}"/>
                </a:ext>
              </a:extLst>
            </p:cNvPr>
            <p:cNvSpPr/>
            <p:nvPr/>
          </p:nvSpPr>
          <p:spPr>
            <a:xfrm>
              <a:off x="3340644" y="35000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F4F32A8-500F-D2A6-8BAD-40F1C9135FDC}"/>
                </a:ext>
              </a:extLst>
            </p:cNvPr>
            <p:cNvSpPr/>
            <p:nvPr/>
          </p:nvSpPr>
          <p:spPr>
            <a:xfrm>
              <a:off x="588736" y="2812069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C5905AE-C0B2-3BC1-96C1-F8E25CBAF37F}"/>
                </a:ext>
              </a:extLst>
            </p:cNvPr>
            <p:cNvSpPr/>
            <p:nvPr/>
          </p:nvSpPr>
          <p:spPr>
            <a:xfrm>
              <a:off x="1276713" y="2812069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0B5C770-2D06-9D43-46ED-490ECA1075B4}"/>
                </a:ext>
              </a:extLst>
            </p:cNvPr>
            <p:cNvSpPr/>
            <p:nvPr/>
          </p:nvSpPr>
          <p:spPr>
            <a:xfrm>
              <a:off x="1964690" y="2812069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5B6230D-D3FB-41ED-14BC-5AF7AAEFC8CE}"/>
                </a:ext>
              </a:extLst>
            </p:cNvPr>
            <p:cNvSpPr/>
            <p:nvPr/>
          </p:nvSpPr>
          <p:spPr>
            <a:xfrm>
              <a:off x="2652667" y="281206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F55629C-6810-2E99-F41C-436E326E2157}"/>
                </a:ext>
              </a:extLst>
            </p:cNvPr>
            <p:cNvSpPr/>
            <p:nvPr/>
          </p:nvSpPr>
          <p:spPr>
            <a:xfrm>
              <a:off x="3340644" y="281206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25" name="Tableau 24">
            <a:extLst>
              <a:ext uri="{FF2B5EF4-FFF2-40B4-BE49-F238E27FC236}">
                <a16:creationId xmlns:a16="http://schemas.microsoft.com/office/drawing/2014/main" id="{E54F545D-0408-0F16-7BBC-3B6328A42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915758"/>
              </p:ext>
            </p:extLst>
          </p:nvPr>
        </p:nvGraphicFramePr>
        <p:xfrm>
          <a:off x="1401368" y="1834609"/>
          <a:ext cx="1539848" cy="1514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924">
                  <a:extLst>
                    <a:ext uri="{9D8B030D-6E8A-4147-A177-3AD203B41FA5}">
                      <a16:colId xmlns:a16="http://schemas.microsoft.com/office/drawing/2014/main" val="2815721318"/>
                    </a:ext>
                  </a:extLst>
                </a:gridCol>
                <a:gridCol w="769924">
                  <a:extLst>
                    <a:ext uri="{9D8B030D-6E8A-4147-A177-3AD203B41FA5}">
                      <a16:colId xmlns:a16="http://schemas.microsoft.com/office/drawing/2014/main" val="1667111561"/>
                    </a:ext>
                  </a:extLst>
                </a:gridCol>
              </a:tblGrid>
              <a:tr h="75738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2500343"/>
                  </a:ext>
                </a:extLst>
              </a:tr>
              <a:tr h="75738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5173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8987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E3502B-C206-42E5-1FE6-9EA77954C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F32FCA-B522-5331-D729-93F466B54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F920AC-1632-270D-1836-5FCCA091C1DB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5589DA-BADD-566A-10BC-AE833A0EFD3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8CC526C3-DEA5-A94A-F1EB-50CCC070EF19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22B870A8-3992-CE0A-3A68-D92A97B736E9}"/>
              </a:ext>
            </a:extLst>
          </p:cNvPr>
          <p:cNvGrpSpPr/>
          <p:nvPr/>
        </p:nvGrpSpPr>
        <p:grpSpPr>
          <a:xfrm>
            <a:off x="5180899" y="1834609"/>
            <a:ext cx="3439885" cy="1375954"/>
            <a:chOff x="588736" y="2812069"/>
            <a:chExt cx="3439885" cy="13759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E3E47C-A2F9-E155-6BE4-273C06FA21CF}"/>
                </a:ext>
              </a:extLst>
            </p:cNvPr>
            <p:cNvSpPr/>
            <p:nvPr/>
          </p:nvSpPr>
          <p:spPr>
            <a:xfrm>
              <a:off x="588736" y="3500046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ED07960-8F8F-9170-5BB4-4C80BE7D0D92}"/>
                </a:ext>
              </a:extLst>
            </p:cNvPr>
            <p:cNvSpPr/>
            <p:nvPr/>
          </p:nvSpPr>
          <p:spPr>
            <a:xfrm>
              <a:off x="1276713" y="3500046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2E976B7-EE92-08EE-FC5A-90DDD901AC99}"/>
                </a:ext>
              </a:extLst>
            </p:cNvPr>
            <p:cNvSpPr/>
            <p:nvPr/>
          </p:nvSpPr>
          <p:spPr>
            <a:xfrm>
              <a:off x="1964690" y="3500046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AD03119-7897-AB08-2EB9-0394D5ADB3C5}"/>
                </a:ext>
              </a:extLst>
            </p:cNvPr>
            <p:cNvSpPr/>
            <p:nvPr/>
          </p:nvSpPr>
          <p:spPr>
            <a:xfrm>
              <a:off x="2652667" y="35000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6D45BB3-B4A7-DB80-BF40-8AFE394502E3}"/>
                </a:ext>
              </a:extLst>
            </p:cNvPr>
            <p:cNvSpPr/>
            <p:nvPr/>
          </p:nvSpPr>
          <p:spPr>
            <a:xfrm>
              <a:off x="3340644" y="35000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B644525-BB8F-0687-5BCF-A51AED16F8DE}"/>
                </a:ext>
              </a:extLst>
            </p:cNvPr>
            <p:cNvSpPr/>
            <p:nvPr/>
          </p:nvSpPr>
          <p:spPr>
            <a:xfrm>
              <a:off x="588736" y="2812069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B458286-62DF-D80D-D8B8-94F6C97837FE}"/>
                </a:ext>
              </a:extLst>
            </p:cNvPr>
            <p:cNvSpPr/>
            <p:nvPr/>
          </p:nvSpPr>
          <p:spPr>
            <a:xfrm>
              <a:off x="1276713" y="2812069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8F19D1E-B87D-B192-4247-8C500DC7855C}"/>
                </a:ext>
              </a:extLst>
            </p:cNvPr>
            <p:cNvSpPr/>
            <p:nvPr/>
          </p:nvSpPr>
          <p:spPr>
            <a:xfrm>
              <a:off x="1964690" y="2812069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0CD4394-F5D8-FA46-C87B-9BA50EEA811C}"/>
                </a:ext>
              </a:extLst>
            </p:cNvPr>
            <p:cNvSpPr/>
            <p:nvPr/>
          </p:nvSpPr>
          <p:spPr>
            <a:xfrm>
              <a:off x="2652667" y="281206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DDE55BB-4F79-8344-F3A5-D60C58ABA007}"/>
                </a:ext>
              </a:extLst>
            </p:cNvPr>
            <p:cNvSpPr/>
            <p:nvPr/>
          </p:nvSpPr>
          <p:spPr>
            <a:xfrm>
              <a:off x="3340644" y="281206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25" name="Tableau 24">
            <a:extLst>
              <a:ext uri="{FF2B5EF4-FFF2-40B4-BE49-F238E27FC236}">
                <a16:creationId xmlns:a16="http://schemas.microsoft.com/office/drawing/2014/main" id="{D7DF3158-8924-54DF-5E6E-D07C7010EDD8}"/>
              </a:ext>
            </a:extLst>
          </p:cNvPr>
          <p:cNvGraphicFramePr>
            <a:graphicFrameLocks noGrp="1"/>
          </p:cNvGraphicFramePr>
          <p:nvPr/>
        </p:nvGraphicFramePr>
        <p:xfrm>
          <a:off x="1401368" y="1834609"/>
          <a:ext cx="1539848" cy="1514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924">
                  <a:extLst>
                    <a:ext uri="{9D8B030D-6E8A-4147-A177-3AD203B41FA5}">
                      <a16:colId xmlns:a16="http://schemas.microsoft.com/office/drawing/2014/main" val="2815721318"/>
                    </a:ext>
                  </a:extLst>
                </a:gridCol>
                <a:gridCol w="769924">
                  <a:extLst>
                    <a:ext uri="{9D8B030D-6E8A-4147-A177-3AD203B41FA5}">
                      <a16:colId xmlns:a16="http://schemas.microsoft.com/office/drawing/2014/main" val="1667111561"/>
                    </a:ext>
                  </a:extLst>
                </a:gridCol>
              </a:tblGrid>
              <a:tr h="75738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2500343"/>
                  </a:ext>
                </a:extLst>
              </a:tr>
              <a:tr h="75738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5173149"/>
                  </a:ext>
                </a:extLst>
              </a:tr>
            </a:tbl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1940F895-94FA-BAC6-89A5-C285C584DE04}"/>
              </a:ext>
            </a:extLst>
          </p:cNvPr>
          <p:cNvSpPr txBox="1">
            <a:spLocks/>
          </p:cNvSpPr>
          <p:nvPr/>
        </p:nvSpPr>
        <p:spPr>
          <a:xfrm>
            <a:off x="3774237" y="-694"/>
            <a:ext cx="2285195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  <a:endParaRPr lang="fr-FR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DF4CBC4D-102F-F62F-5F0A-99370B62C8D5}"/>
                  </a:ext>
                </a:extLst>
              </p:cNvPr>
              <p:cNvSpPr txBox="1"/>
              <p:nvPr/>
            </p:nvSpPr>
            <p:spPr>
              <a:xfrm>
                <a:off x="1206279" y="3803168"/>
                <a:ext cx="1753496" cy="31325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DF4CBC4D-102F-F62F-5F0A-99370B62C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6279" y="3803168"/>
                <a:ext cx="1753496" cy="313258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E82FD3D-3F9D-BB83-E59C-4D931E3EC0BD}"/>
                  </a:ext>
                </a:extLst>
              </p:cNvPr>
              <p:cNvSpPr txBox="1"/>
              <p:nvPr/>
            </p:nvSpPr>
            <p:spPr>
              <a:xfrm>
                <a:off x="4586549" y="3675689"/>
                <a:ext cx="4412503" cy="19080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6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E82FD3D-3F9D-BB83-E59C-4D931E3EC0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6549" y="3675689"/>
                <a:ext cx="4412503" cy="19080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399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6395C-D816-A728-294F-5DD83698E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7C04D7-1774-BC7A-A0CC-727CF4002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AABB993-14DC-99C7-03DE-B1EB2C3529FE}"/>
              </a:ext>
            </a:extLst>
          </p:cNvPr>
          <p:cNvSpPr txBox="1">
            <a:spLocks/>
          </p:cNvSpPr>
          <p:nvPr/>
        </p:nvSpPr>
        <p:spPr>
          <a:xfrm>
            <a:off x="2272257" y="0"/>
            <a:ext cx="788670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Ecris la fraction correspondante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A3D29B-E726-2044-68AF-4C76FE42625B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508A33-8630-0F9D-B844-72A2C50C767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CFA2B93-ABE9-D860-2550-4B1C2FFB13AE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6BBBA986-43D0-7E7F-068E-51EBB521645B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DE15A2C-DA63-F0D1-6F75-B32978E8A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58114">
            <a:off x="203564" y="2471479"/>
            <a:ext cx="2005430" cy="197773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A013538-7FED-D7F9-93CA-0CC27E92D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212" y="2074777"/>
            <a:ext cx="1453489" cy="138556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30EBA4E-0D19-8ADD-193A-FB36D90B9F1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4930211" y="3350996"/>
            <a:ext cx="1453489" cy="13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336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FFCFA-D36E-F25B-1314-E30C8C8B0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CDA20F-E43A-F26D-69E4-79647BC05D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D92568-00C5-E8BB-7F03-F1D13C566D7E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88F7AD-5519-7E2E-90C4-78D613659B7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B2F7C3B-8123-C47F-E93E-D49C382D9030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6E1C59FF-83C6-34BA-AD55-47666D37B288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F308D5E-BD67-617A-3C9E-DBE860D10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58114">
            <a:off x="203564" y="2471479"/>
            <a:ext cx="2005430" cy="197773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3B9F60F-C554-C1D3-6BF9-BBFF66482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212" y="2074777"/>
            <a:ext cx="1453489" cy="138556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5AB774D-4BC6-3E33-D595-E995A8B3B40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4930211" y="3350996"/>
            <a:ext cx="1453489" cy="13855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2B0437BB-6928-2EFF-476D-F261A68AEE5D}"/>
                  </a:ext>
                </a:extLst>
              </p:cNvPr>
              <p:cNvSpPr txBox="1"/>
              <p:nvPr/>
            </p:nvSpPr>
            <p:spPr>
              <a:xfrm>
                <a:off x="2299965" y="2548380"/>
                <a:ext cx="1753496" cy="31391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2B0437BB-6928-2EFF-476D-F261A68AE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9965" y="2548380"/>
                <a:ext cx="1753496" cy="31391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AEA63452-2695-05CD-7291-4C610F6D2135}"/>
                  </a:ext>
                </a:extLst>
              </p:cNvPr>
              <p:cNvSpPr txBox="1"/>
              <p:nvPr/>
            </p:nvSpPr>
            <p:spPr>
              <a:xfrm>
                <a:off x="6367753" y="2412046"/>
                <a:ext cx="2689550" cy="31391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6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AEA63452-2695-05CD-7291-4C610F6D21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7753" y="2412046"/>
                <a:ext cx="2689550" cy="313919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re 1">
            <a:extLst>
              <a:ext uri="{FF2B5EF4-FFF2-40B4-BE49-F238E27FC236}">
                <a16:creationId xmlns:a16="http://schemas.microsoft.com/office/drawing/2014/main" id="{8E12B6C1-BAE2-85A1-54BF-BB7EC3479B3D}"/>
              </a:ext>
            </a:extLst>
          </p:cNvPr>
          <p:cNvSpPr txBox="1">
            <a:spLocks/>
          </p:cNvSpPr>
          <p:nvPr/>
        </p:nvSpPr>
        <p:spPr>
          <a:xfrm>
            <a:off x="3774237" y="-694"/>
            <a:ext cx="2285195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94496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257" y="0"/>
            <a:ext cx="7886700" cy="988409"/>
          </a:xfrm>
        </p:spPr>
        <p:txBody>
          <a:bodyPr>
            <a:normAutofit/>
          </a:bodyPr>
          <a:lstStyle/>
          <a:p>
            <a:r>
              <a:rPr lang="fr-FR" sz="2800" dirty="0"/>
              <a:t>Ecris la fraction correspondante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45506" y="6490150"/>
            <a:ext cx="139849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5D62290-2E44-6704-A840-9DE2BC080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279" y="1314779"/>
            <a:ext cx="2253547" cy="22903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5D528C3-B03A-95F4-D17F-1CB282338F05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E448E0-9A5A-358D-EFE7-13CA1CBC3E1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2BA9950-554F-2D00-593E-0D62E9C5FEF8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85A9102-6625-9215-2B1E-FEC0EFED8DE1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A8EE7FD-34A9-BBFE-D5CF-7B5E02743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273" y="1314779"/>
            <a:ext cx="2205600" cy="22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9F074-A8AC-376E-AECF-943CEA5FB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8A59CF-873A-C346-3586-CA912BCF0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257" y="0"/>
            <a:ext cx="4759162" cy="988409"/>
          </a:xfrm>
        </p:spPr>
        <p:txBody>
          <a:bodyPr>
            <a:normAutofit/>
          </a:bodyPr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Correction</a:t>
            </a:r>
            <a:endParaRPr lang="fr-FR" sz="28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A98700-504A-D4C4-7DF2-87B95A9AE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45506" y="6490150"/>
            <a:ext cx="139849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D68284F-9540-EF8D-21D2-F3965467A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279" y="1314779"/>
            <a:ext cx="2253547" cy="22903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6E5128E-CCDC-70A0-957F-B042162D1BD8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4C9E59-EABE-FCB1-572F-8B39D3A24AC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EE1C21F-D931-0904-029B-01D4C5D4250B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9BCACD87-701A-87C1-0C43-99805C6D1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273" y="1314779"/>
            <a:ext cx="2205600" cy="2205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C29BE8E6-E770-E687-9233-0BB27BB0D5BE}"/>
                  </a:ext>
                </a:extLst>
              </p:cNvPr>
              <p:cNvSpPr txBox="1"/>
              <p:nvPr/>
            </p:nvSpPr>
            <p:spPr>
              <a:xfrm>
                <a:off x="5803294" y="4155896"/>
                <a:ext cx="2841165" cy="3088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8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8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80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fr-FR" sz="8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8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8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8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sz="8000" b="0" dirty="0"/>
                  <a:t> </a:t>
                </a:r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C29BE8E6-E770-E687-9233-0BB27BB0D5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3294" y="4155896"/>
                <a:ext cx="2841165" cy="3088666"/>
              </a:xfrm>
              <a:prstGeom prst="rect">
                <a:avLst/>
              </a:prstGeom>
              <a:blipFill>
                <a:blip r:embed="rId4"/>
                <a:stretch>
                  <a:fillRect l="-2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0388FC4F-65E8-4C7F-3B20-B05E25CBB28E}"/>
                  </a:ext>
                </a:extLst>
              </p:cNvPr>
              <p:cNvSpPr txBox="1"/>
              <p:nvPr/>
            </p:nvSpPr>
            <p:spPr>
              <a:xfrm>
                <a:off x="1392944" y="4105369"/>
                <a:ext cx="1753496" cy="31391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0388FC4F-65E8-4C7F-3B20-B05E25CBB2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944" y="4105369"/>
                <a:ext cx="1753496" cy="313919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905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3ECA12-D2F9-1C07-DDD7-5DAB10CE6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26769C-F050-35F6-45CB-6002235C8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5EB9E3E-7F6B-529C-5D8D-DB1886571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832" y="1599197"/>
            <a:ext cx="2038635" cy="1943371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F0E5056A-5342-1A6E-0070-E55DF5F4A1AE}"/>
              </a:ext>
            </a:extLst>
          </p:cNvPr>
          <p:cNvSpPr txBox="1">
            <a:spLocks/>
          </p:cNvSpPr>
          <p:nvPr/>
        </p:nvSpPr>
        <p:spPr>
          <a:xfrm>
            <a:off x="2272257" y="0"/>
            <a:ext cx="788670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/>
              <a:t>Ecris la fraction correspondante </a:t>
            </a:r>
            <a:endParaRPr lang="fr-FR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B366C7-2413-1166-3138-0618E9287E17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777D4E-1E0D-5F14-6511-6F4DE12D934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F8A6BC5-9060-179F-390C-9240D873B0AB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91433503-E82F-FFDC-4338-AAC459779BC8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0652C79-0029-83EF-89BD-21477F98C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632" y="1489555"/>
            <a:ext cx="2186420" cy="216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15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4F7AC-1957-D20B-9D69-4020C71A2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C6040E-BC79-8716-B5D9-51D9EF86D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37B974B-7BF6-AC1E-734F-53365EC6B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832" y="1599197"/>
            <a:ext cx="2038635" cy="1943371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7BB0DA2F-2D30-E815-C9E4-8E0533396798}"/>
              </a:ext>
            </a:extLst>
          </p:cNvPr>
          <p:cNvSpPr txBox="1">
            <a:spLocks/>
          </p:cNvSpPr>
          <p:nvPr/>
        </p:nvSpPr>
        <p:spPr>
          <a:xfrm>
            <a:off x="3774237" y="-694"/>
            <a:ext cx="2285195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  <a:endParaRPr lang="fr-FR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D099DB-91F2-5901-9B13-F1BD6CB29D53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562CD9-6560-4E22-A648-6B487116785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5E43C10-EBB0-C687-EDC1-F9A589E1A4AF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3D2EC1F4-5DA8-D0AF-D990-D1C62DC0AD6C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A84BD2E-4104-6987-DF75-6D0AC374E8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632" y="1489555"/>
            <a:ext cx="2186420" cy="21626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B215E4D8-A178-C1EC-32D9-0C58DE2ADADE}"/>
                  </a:ext>
                </a:extLst>
              </p:cNvPr>
              <p:cNvSpPr txBox="1"/>
              <p:nvPr/>
            </p:nvSpPr>
            <p:spPr>
              <a:xfrm>
                <a:off x="1392944" y="4105369"/>
                <a:ext cx="1753496" cy="31391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B215E4D8-A178-C1EC-32D9-0C58DE2ADA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944" y="4105369"/>
                <a:ext cx="1753496" cy="31391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1B97413-9F63-20D2-4392-7DF90C47A5A5}"/>
                  </a:ext>
                </a:extLst>
              </p:cNvPr>
              <p:cNvSpPr txBox="1"/>
              <p:nvPr/>
            </p:nvSpPr>
            <p:spPr>
              <a:xfrm>
                <a:off x="5398862" y="4111973"/>
                <a:ext cx="2955465" cy="31325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6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1B97413-9F63-20D2-4392-7DF90C47A5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8862" y="4111973"/>
                <a:ext cx="2955465" cy="31325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980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775E9-6670-90E4-7E7A-AC395DEE5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37224C-AE64-29AC-3D00-414AB29DCF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65EADA3-1DEF-29A5-F9D0-8DC82D91B7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154832">
            <a:off x="1293300" y="1370630"/>
            <a:ext cx="2102858" cy="2183296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70C388C8-CFB4-CDAD-57A7-66DCC0AD2A1B}"/>
              </a:ext>
            </a:extLst>
          </p:cNvPr>
          <p:cNvSpPr txBox="1">
            <a:spLocks/>
          </p:cNvSpPr>
          <p:nvPr/>
        </p:nvSpPr>
        <p:spPr>
          <a:xfrm>
            <a:off x="2272257" y="0"/>
            <a:ext cx="788670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/>
              <a:t>Ecris la fraction correspondante </a:t>
            </a:r>
            <a:endParaRPr lang="fr-FR" sz="2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54FD11-084F-47F8-D50A-BC494E71AB94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68A238-ECB5-28B1-97C9-577B4DF1D3B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1B5CF2C-F050-C5E4-1C2B-B10FD2BF6069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4EC7049-F042-B3CF-748F-DA72FF0E7DEE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828AFB3-B73D-8B3D-5E30-FBA1C69EB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818" y="1230400"/>
            <a:ext cx="2198600" cy="21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32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364BE-351C-F870-D344-4294645CC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77B2D0-1557-A961-8956-D8C2177F81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83C5C5E-2599-75B3-57D7-381BB66C6C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154832">
            <a:off x="1293300" y="1370630"/>
            <a:ext cx="2102858" cy="218329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5F31B3-6A78-DE56-876E-01ECEF0C6823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1FE989-474E-95CC-54AD-C8C143ACE99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5325733-F8B7-C71C-6CA0-2ED747C9EF43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DEB71E32-A648-D1A3-88CB-C8E60B2C9F62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59ED78E-AE21-A714-E04F-5683C2A06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818" y="1230400"/>
            <a:ext cx="2198600" cy="2198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6A5858C1-B847-C30F-5672-3CB8DBB0CEF8}"/>
                  </a:ext>
                </a:extLst>
              </p:cNvPr>
              <p:cNvSpPr txBox="1"/>
              <p:nvPr/>
            </p:nvSpPr>
            <p:spPr>
              <a:xfrm>
                <a:off x="1467981" y="3803168"/>
                <a:ext cx="1753496" cy="31325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6A5858C1-B847-C30F-5672-3CB8DBB0CE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981" y="3803168"/>
                <a:ext cx="1753496" cy="313258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489FE534-943D-FD21-5F11-3F217D4C4E7F}"/>
                  </a:ext>
                </a:extLst>
              </p:cNvPr>
              <p:cNvSpPr txBox="1"/>
              <p:nvPr/>
            </p:nvSpPr>
            <p:spPr>
              <a:xfrm>
                <a:off x="5313632" y="3796564"/>
                <a:ext cx="3630874" cy="19080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6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489FE534-943D-FD21-5F11-3F217D4C4E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3632" y="3796564"/>
                <a:ext cx="3630874" cy="19080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re 1">
            <a:extLst>
              <a:ext uri="{FF2B5EF4-FFF2-40B4-BE49-F238E27FC236}">
                <a16:creationId xmlns:a16="http://schemas.microsoft.com/office/drawing/2014/main" id="{37E04030-6B75-C0B6-EBB9-C7FE3C761C15}"/>
              </a:ext>
            </a:extLst>
          </p:cNvPr>
          <p:cNvSpPr txBox="1">
            <a:spLocks/>
          </p:cNvSpPr>
          <p:nvPr/>
        </p:nvSpPr>
        <p:spPr>
          <a:xfrm>
            <a:off x="3774237" y="-694"/>
            <a:ext cx="2285195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17381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8E667-5B1C-098A-4955-CC0584CA2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C67492-D443-FE2B-D435-7C55B7669B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412E09B-022A-EB1C-3338-BF4EE52D6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374" y="2190407"/>
            <a:ext cx="838425" cy="2637967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E28DD236-3142-C1CD-80A6-3B15F2CC3E24}"/>
              </a:ext>
            </a:extLst>
          </p:cNvPr>
          <p:cNvSpPr txBox="1">
            <a:spLocks/>
          </p:cNvSpPr>
          <p:nvPr/>
        </p:nvSpPr>
        <p:spPr>
          <a:xfrm>
            <a:off x="2272257" y="0"/>
            <a:ext cx="788670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Ecris la fraction correspondante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FE31E3-222D-C779-BE0B-FA40D7C4AEFA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F9F981-9C26-8552-F680-39E219FD414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5181E4-3B86-650A-5F7B-1C48123FE9FC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8C19E451-3972-21FC-F436-A203706257FF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B9FA8F1F-B750-BB62-DF06-0B7B0859FCC9}"/>
              </a:ext>
            </a:extLst>
          </p:cNvPr>
          <p:cNvGrpSpPr/>
          <p:nvPr/>
        </p:nvGrpSpPr>
        <p:grpSpPr>
          <a:xfrm rot="5400000">
            <a:off x="4134432" y="2861111"/>
            <a:ext cx="2798209" cy="1136318"/>
            <a:chOff x="6016807" y="5634446"/>
            <a:chExt cx="5503816" cy="68797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5277781-EE99-5E4A-BEC7-E1C8EB4DB557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AC6E022-8F6C-5C95-2855-9C4D004C6ED7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DA18C99-F802-766A-3E8A-B860A1622AC4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9857DF1-9334-678F-ACC8-D36AFB65D14A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AC037-0688-FFC7-C1C9-7857311DE8ED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A8CC15-CF0F-CEC6-01DA-D00CC4A52619}"/>
                </a:ext>
              </a:extLst>
            </p:cNvPr>
            <p:cNvSpPr/>
            <p:nvPr/>
          </p:nvSpPr>
          <p:spPr>
            <a:xfrm>
              <a:off x="10832646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8AC46DF-6A22-404D-7BD6-6285CA6F3665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90B3C52-9F42-6857-8BF4-D3A3F70768E8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164701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6CBC2-ECB4-50B9-5BD7-895D208BD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BA3023-FA21-38B7-A8F6-C3C0689C40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BFC355B-8B4D-DC7D-AF65-BF4CE3B67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787" y="2285174"/>
            <a:ext cx="838425" cy="263796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15E722-1373-E1AA-7948-CD3D16A9A26A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FF1C84-7C04-5A97-5EFB-A3029AF27E9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42E1269-C262-F13D-87F9-CA9FC49664DA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9417276F-D732-4CF7-D404-BF46C5452DB9}"/>
              </a:ext>
            </a:extLst>
          </p:cNvPr>
          <p:cNvSpPr txBox="1"/>
          <p:nvPr/>
        </p:nvSpPr>
        <p:spPr>
          <a:xfrm>
            <a:off x="5247119" y="762435"/>
            <a:ext cx="389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 deux manières différentes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602C16D5-A728-18A1-E265-E260CDC82626}"/>
              </a:ext>
            </a:extLst>
          </p:cNvPr>
          <p:cNvGrpSpPr/>
          <p:nvPr/>
        </p:nvGrpSpPr>
        <p:grpSpPr>
          <a:xfrm rot="5400000">
            <a:off x="4134432" y="2861111"/>
            <a:ext cx="2798209" cy="1136318"/>
            <a:chOff x="6016807" y="5634446"/>
            <a:chExt cx="5503816" cy="68797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1A61A93-5381-1610-AB75-72D8E4BDBF7E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5746C63-8026-F37C-8725-3C0867A515D9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C3B1379-6A42-42A9-94A4-052046939042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00EE81-E575-ACE6-92EA-C878701EEAAC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28447DA-15BA-AFBA-B974-29F83D9A9A8F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76EA6A2-6D3C-BD92-6FAC-A2A559E14FC7}"/>
                </a:ext>
              </a:extLst>
            </p:cNvPr>
            <p:cNvSpPr/>
            <p:nvPr/>
          </p:nvSpPr>
          <p:spPr>
            <a:xfrm>
              <a:off x="10832646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C2CE202-0881-5CD3-A353-D1EA9F1F12DF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23E7317-0A98-9648-276D-E64A02352D9D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558A1132-DF69-12EC-4755-E4302A928C3E}"/>
                  </a:ext>
                </a:extLst>
              </p:cNvPr>
              <p:cNvSpPr txBox="1"/>
              <p:nvPr/>
            </p:nvSpPr>
            <p:spPr>
              <a:xfrm>
                <a:off x="2089826" y="2559225"/>
                <a:ext cx="1753496" cy="31391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558A1132-DF69-12EC-4755-E4302A928C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826" y="2559225"/>
                <a:ext cx="1753496" cy="313919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D797146-BB03-1EA0-3D3C-FEBDF44800B9}"/>
                  </a:ext>
                </a:extLst>
              </p:cNvPr>
              <p:cNvSpPr txBox="1"/>
              <p:nvPr/>
            </p:nvSpPr>
            <p:spPr>
              <a:xfrm>
                <a:off x="5964644" y="2554830"/>
                <a:ext cx="3242865" cy="31391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6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6600" b="0" dirty="0"/>
              </a:p>
              <a:p>
                <a:endParaRPr lang="fr-FR" sz="8000" dirty="0"/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D797146-BB03-1EA0-3D3C-FEBDF44800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4644" y="2554830"/>
                <a:ext cx="3242865" cy="31391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re 1">
            <a:extLst>
              <a:ext uri="{FF2B5EF4-FFF2-40B4-BE49-F238E27FC236}">
                <a16:creationId xmlns:a16="http://schemas.microsoft.com/office/drawing/2014/main" id="{FCE44537-652C-D9AE-8436-F1F69AE48423}"/>
              </a:ext>
            </a:extLst>
          </p:cNvPr>
          <p:cNvSpPr txBox="1">
            <a:spLocks/>
          </p:cNvSpPr>
          <p:nvPr/>
        </p:nvSpPr>
        <p:spPr>
          <a:xfrm>
            <a:off x="3774237" y="-694"/>
            <a:ext cx="2285195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76378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</TotalTime>
  <Words>138</Words>
  <Application>Microsoft Office PowerPoint</Application>
  <PresentationFormat>Affichage à l'écran (4:3)</PresentationFormat>
  <Paragraphs>71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Ecris la fraction correspondante 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59</cp:revision>
  <dcterms:created xsi:type="dcterms:W3CDTF">2023-02-07T14:55:57Z</dcterms:created>
  <dcterms:modified xsi:type="dcterms:W3CDTF">2025-10-23T10:59:55Z</dcterms:modified>
</cp:coreProperties>
</file>